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student" initials="e" lastIdx="1" clrIdx="0">
    <p:extLst>
      <p:ext uri="{19B8F6BF-5375-455C-9EA6-DF929625EA0E}">
        <p15:presenceInfo xmlns:p15="http://schemas.microsoft.com/office/powerpoint/2012/main" userId="S-1-5-21-1663632250-805897055-1179000955-47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0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0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9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6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36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705D-BF2C-4591-94F7-ECDF4FE0BD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13D345-D156-4094-9DC6-B0602BE8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Garamond</vt:lpstr>
      <vt:lpstr>Organic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EXPLORERS</dc:title>
  <dc:creator>elestudent</dc:creator>
  <cp:lastModifiedBy>elemedia01</cp:lastModifiedBy>
  <cp:revision>19</cp:revision>
  <dcterms:created xsi:type="dcterms:W3CDTF">2016-11-10T15:36:55Z</dcterms:created>
  <dcterms:modified xsi:type="dcterms:W3CDTF">2017-02-02T15:21:56Z</dcterms:modified>
</cp:coreProperties>
</file>